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302" r:id="rId4"/>
    <p:sldId id="257" r:id="rId5"/>
    <p:sldId id="260" r:id="rId6"/>
    <p:sldId id="259" r:id="rId7"/>
    <p:sldId id="284" r:id="rId8"/>
    <p:sldId id="261" r:id="rId9"/>
    <p:sldId id="262" r:id="rId10"/>
    <p:sldId id="263" r:id="rId11"/>
    <p:sldId id="264" r:id="rId12"/>
    <p:sldId id="292" r:id="rId13"/>
    <p:sldId id="265" r:id="rId14"/>
    <p:sldId id="293" r:id="rId15"/>
    <p:sldId id="266" r:id="rId16"/>
    <p:sldId id="267" r:id="rId17"/>
    <p:sldId id="268" r:id="rId18"/>
    <p:sldId id="294" r:id="rId19"/>
    <p:sldId id="269" r:id="rId20"/>
    <p:sldId id="285" r:id="rId21"/>
    <p:sldId id="270" r:id="rId22"/>
    <p:sldId id="286" r:id="rId23"/>
    <p:sldId id="300" r:id="rId24"/>
    <p:sldId id="272" r:id="rId25"/>
    <p:sldId id="273" r:id="rId26"/>
    <p:sldId id="301" r:id="rId27"/>
    <p:sldId id="274" r:id="rId28"/>
    <p:sldId id="275" r:id="rId29"/>
    <p:sldId id="291" r:id="rId30"/>
    <p:sldId id="276" r:id="rId31"/>
    <p:sldId id="277" r:id="rId32"/>
    <p:sldId id="290" r:id="rId33"/>
    <p:sldId id="288" r:id="rId34"/>
    <p:sldId id="278" r:id="rId35"/>
    <p:sldId id="289" r:id="rId36"/>
    <p:sldId id="279" r:id="rId37"/>
    <p:sldId id="280" r:id="rId38"/>
    <p:sldId id="299" r:id="rId39"/>
    <p:sldId id="287" r:id="rId40"/>
    <p:sldId id="281" r:id="rId41"/>
    <p:sldId id="296" r:id="rId42"/>
    <p:sldId id="295" r:id="rId43"/>
    <p:sldId id="282" r:id="rId44"/>
    <p:sldId id="297" r:id="rId45"/>
    <p:sldId id="298" r:id="rId46"/>
    <p:sldId id="283" r:id="rId47"/>
    <p:sldId id="303" r:id="rId4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370FF-BB03-40F8-A747-4DDF931A0121}" type="datetimeFigureOut">
              <a:rPr lang="ar-SA" smtClean="0"/>
              <a:pPr/>
              <a:t>09/04/34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32F3C-16F8-46E9-8B15-9EA462F90AB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مجلد جديد ‫‬\3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71480"/>
            <a:ext cx="8143932" cy="5857916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MDLKX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501122" cy="628654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57167"/>
            <a:ext cx="8286807" cy="6143668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7" y="857232"/>
            <a:ext cx="8286808" cy="5572164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4ded42a52c4c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8429684" cy="6286544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3" y="285728"/>
            <a:ext cx="8643998" cy="6357982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572560" cy="6429420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9" y="285728"/>
            <a:ext cx="8358245" cy="6286543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7e70cdf59474a7c06a5f0b6cc2f84a555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7929618" cy="6143668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1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1" y="428604"/>
            <a:ext cx="8501122" cy="6072230"/>
          </a:xfrm>
          <a:prstGeom prst="rect">
            <a:avLst/>
          </a:prstGeom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85720" y="1928802"/>
            <a:ext cx="850112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5000" b="1" dirty="0" smtClean="0"/>
              <a:t>اليوم العالمي للدفاع المدني</a:t>
            </a:r>
          </a:p>
          <a:p>
            <a:pPr algn="ctr"/>
            <a:r>
              <a:rPr lang="ar-SA" sz="5000" b="1" dirty="0" smtClean="0"/>
              <a:t> </a:t>
            </a:r>
          </a:p>
          <a:p>
            <a:pPr algn="ctr"/>
            <a:r>
              <a:rPr lang="ar-SA" sz="5000" b="1" dirty="0" smtClean="0"/>
              <a:t>”الدفاع المدني والسلامة في المنزل " لعام 2012 م</a:t>
            </a:r>
            <a:endParaRPr lang="ar-SA" sz="5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910512bb3181a8a07c915cb07fe3e1dc5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1"/>
            <a:ext cx="8572560" cy="6357982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500043"/>
            <a:ext cx="8572559" cy="6072230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9" y="214290"/>
            <a:ext cx="8572560" cy="6429421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6MLSY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57166"/>
            <a:ext cx="8072494" cy="6072229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19" y="214290"/>
            <a:ext cx="8643999" cy="6429419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7" y="357166"/>
            <a:ext cx="8286808" cy="607223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62cba3c831ad3ecd8465c76d8523e1f95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8429684" cy="6215106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9" y="142852"/>
            <a:ext cx="8572560" cy="6429420"/>
          </a:xfrm>
          <a:prstGeom prst="rect">
            <a:avLst/>
          </a:prstGeo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7" y="285728"/>
            <a:ext cx="8429684" cy="6286543"/>
          </a:xfrm>
          <a:prstGeom prst="rect">
            <a:avLst/>
          </a:prstGeo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ae7952ebae175ee57259a4d167fdd94c5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9"/>
            <a:ext cx="8501122" cy="6357982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500042"/>
            <a:ext cx="7786742" cy="585791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5" y="0"/>
            <a:ext cx="8858312" cy="664371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572559" cy="6286543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9" y="214290"/>
            <a:ext cx="8429684" cy="6357982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O5CV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428604"/>
            <a:ext cx="7500990" cy="6000791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429684" cy="6357982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W7KS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8286807" cy="6572272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9" y="428605"/>
            <a:ext cx="8358246" cy="607223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IVY1O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28605"/>
            <a:ext cx="8429684" cy="6143668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CAM3XHR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428604"/>
            <a:ext cx="7929618" cy="6000791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9"/>
            <a:ext cx="8429684" cy="6357982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مقدمه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8572560" cy="6286544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JNX9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714356"/>
            <a:ext cx="8429684" cy="5500726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1" y="214290"/>
            <a:ext cx="8572560" cy="6429420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IOJL9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8072494" cy="6000791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14290"/>
            <a:ext cx="7929618" cy="6357982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5007296896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8072493" cy="6215106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2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8286808" cy="6143668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1" y="500042"/>
            <a:ext cx="8572560" cy="5857916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57224" y="857232"/>
            <a:ext cx="7358114" cy="40318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solidFill>
                  <a:schemeClr val="bg1">
                    <a:lumMod val="95000"/>
                  </a:schemeClr>
                </a:solidFill>
              </a:rPr>
              <a:t>ختاماً ،</a:t>
            </a:r>
          </a:p>
          <a:p>
            <a:pPr algn="ctr"/>
            <a:r>
              <a:rPr lang="ar-SA" sz="3200" dirty="0" smtClean="0">
                <a:solidFill>
                  <a:schemeClr val="bg1">
                    <a:lumMod val="95000"/>
                  </a:schemeClr>
                </a:solidFill>
              </a:rPr>
              <a:t>نسأل الله العلي العظيم أن يقينا وإياكم من </a:t>
            </a:r>
          </a:p>
          <a:p>
            <a:pPr algn="ctr"/>
            <a:r>
              <a:rPr lang="ar-SA" sz="3200" dirty="0" smtClean="0">
                <a:solidFill>
                  <a:schemeClr val="bg1">
                    <a:lumMod val="95000"/>
                  </a:schemeClr>
                </a:solidFill>
              </a:rPr>
              <a:t>عذاب الدنيا وعذاب الآخرة</a:t>
            </a:r>
          </a:p>
          <a:p>
            <a:pPr algn="ctr"/>
            <a:r>
              <a:rPr lang="ar-SA" sz="3200" dirty="0" smtClean="0">
                <a:solidFill>
                  <a:schemeClr val="bg1">
                    <a:lumMod val="95000"/>
                  </a:schemeClr>
                </a:solidFill>
              </a:rPr>
              <a:t>وأن يجعل عملنا هذا خالصاً لوجه الكريم ،</a:t>
            </a:r>
          </a:p>
          <a:p>
            <a:pPr algn="ctr"/>
            <a:endParaRPr lang="ar-SA" sz="32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ar-SA" sz="3200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ar-SA" sz="3200" dirty="0" smtClean="0">
                <a:solidFill>
                  <a:schemeClr val="bg1">
                    <a:lumMod val="95000"/>
                  </a:schemeClr>
                </a:solidFill>
              </a:rPr>
              <a:t>جمع وإعداد الأستاذ / محمد مشوط الغنامي</a:t>
            </a:r>
          </a:p>
          <a:p>
            <a:pPr algn="ctr"/>
            <a:r>
              <a:rPr lang="ar-SA" sz="3200" dirty="0" smtClean="0">
                <a:solidFill>
                  <a:schemeClr val="bg1">
                    <a:lumMod val="95000"/>
                  </a:schemeClr>
                </a:solidFill>
              </a:rPr>
              <a:t>أمين مصادر التعلم  بمدرسة الخالدية بمحافظة عفيف</a:t>
            </a:r>
            <a:endParaRPr lang="ar-SA" sz="3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مجلد جديد ‫‬\10_1_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مقدمه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42852"/>
            <a:ext cx="8715436" cy="6500858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111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85728"/>
            <a:ext cx="7786742" cy="6143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285728"/>
            <a:ext cx="8643999" cy="6286544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3" y="714356"/>
            <a:ext cx="8143932" cy="5429288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51</Words>
  <Application>Microsoft Office PowerPoint</Application>
  <PresentationFormat>عرض على الشاشة (3:4)‏</PresentationFormat>
  <Paragraphs>11</Paragraphs>
  <Slides>47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47</vt:i4>
      </vt:variant>
    </vt:vector>
  </HeadingPairs>
  <TitlesOfParts>
    <vt:vector size="48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Administrator</dc:creator>
  <cp:lastModifiedBy>Mona</cp:lastModifiedBy>
  <cp:revision>19</cp:revision>
  <dcterms:created xsi:type="dcterms:W3CDTF">2012-02-27T04:29:34Z</dcterms:created>
  <dcterms:modified xsi:type="dcterms:W3CDTF">2013-02-19T19:14:06Z</dcterms:modified>
</cp:coreProperties>
</file>